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3186112"/>
            <a:ext cx="3381375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7061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870610"/>
            <a:ext cx="6363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2035" y="3870610"/>
            <a:ext cx="6363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2329" y="3870610"/>
            <a:ext cx="6363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3175" y="3870610"/>
            <a:ext cx="6363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b="11407"/>
          <a:stretch/>
        </p:blipFill>
        <p:spPr>
          <a:xfrm>
            <a:off x="1991544" y="5119428"/>
            <a:ext cx="2295525" cy="16370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760" y="5137859"/>
            <a:ext cx="2114550" cy="1600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01" y="5051515"/>
            <a:ext cx="1885950" cy="1704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6350" y="5228346"/>
            <a:ext cx="1943100" cy="14192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84596" y="4785010"/>
            <a:ext cx="10830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19250"/>
            <a:ext cx="10610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17324"/>
            <a:ext cx="9289032" cy="1235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95525"/>
            <a:ext cx="111252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0243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1640" y="420243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702" y="4202435"/>
            <a:ext cx="10973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6155" y="4202435"/>
            <a:ext cx="8461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4202435"/>
            <a:ext cx="6689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6825"/>
            <a:ext cx="114395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76600"/>
            <a:ext cx="2047875" cy="2314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2924943"/>
            <a:ext cx="2426687" cy="26662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3043" y="3271704"/>
            <a:ext cx="22002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